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363915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i="1" smtClean="0">
                <a:latin typeface="Bookman Old Style" pitchFamily="18" charset="0"/>
              </a:rPr>
              <a:t>Как</a:t>
            </a:r>
          </a:p>
          <a:p>
            <a:pPr algn="ctr"/>
            <a:r>
              <a:rPr lang="ru-RU" sz="4400" b="1" i="1" smtClean="0">
                <a:latin typeface="Bookman Old Style" pitchFamily="18" charset="0"/>
              </a:rPr>
              <a:t> </a:t>
            </a:r>
            <a:r>
              <a:rPr lang="ru-RU" sz="4400" b="1" i="1" dirty="0" smtClean="0">
                <a:latin typeface="Bookman Old Style" pitchFamily="18" charset="0"/>
              </a:rPr>
              <a:t>избавить ребенка от страхов?</a:t>
            </a: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4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endParaRPr lang="ru-RU" sz="2000" dirty="0" smtClean="0">
              <a:latin typeface="Bookman Old Style" pitchFamily="18" charset="0"/>
            </a:endParaRPr>
          </a:p>
          <a:p>
            <a:pPr algn="ctr"/>
            <a:r>
              <a:rPr lang="ru-RU" sz="2000" dirty="0" smtClean="0">
                <a:latin typeface="Bookman Old Style" pitchFamily="18" charset="0"/>
              </a:rPr>
              <a:t> Памятка для родителей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6" name="Рисунок 5" descr="дев ст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429000"/>
            <a:ext cx="3771926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Не следует: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Запирать его одного в темной или тесной комнате;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*Бить ребёнка (по рукам, голове, лицу, попе);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Строго наказывать и угрожать: «Плохо будешь себя вести, останешься ночевать в детском саду»;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Пугать его животными, различными страшилками;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Заставлять неподвижно стоять, лежать и т.д.;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*Объявлять ребёнку бойкот. Помните – к страхам приводит большое количество запретов и малое количество тепла и ласки.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Если ребёнок боится, нельзя: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Смеяться над ним и называть его трусишкой;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Высмеивать ребенка, особенно при других детях;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*Наказывать за страх.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Часто у детей возникают ночные кошмары. Их причины: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Особенности протекания беременности мамы (волнение, страхи, чрезмерное беспокойство, утомляемость, токсикоз в первой половине беременности);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Особенности протекания родов (затяжные или быстрые, обвитие шеи пуповиной и т.д.);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Большое количество дневных страхов;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Впечатлительность;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Конфликты в семье;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Ослабленность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нервной системы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 Состояние стресса и т.д. </a:t>
            </a: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193</Words>
  <PresentationFormat>Экран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шамшырак</dc:creator>
  <cp:lastModifiedBy>Шамшырак</cp:lastModifiedBy>
  <cp:revision>18</cp:revision>
  <dcterms:created xsi:type="dcterms:W3CDTF">2023-04-13T06:42:08Z</dcterms:created>
  <dcterms:modified xsi:type="dcterms:W3CDTF">2023-04-24T07:17:11Z</dcterms:modified>
</cp:coreProperties>
</file>